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1124" r:id="rId2"/>
    <p:sldId id="265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24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6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FE927-E2F1-4E91-90F0-4DB2A4CF20CD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D7FA18-4DD6-4439-BF1E-80E69412A63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0653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95" indent="0" algn="ctr">
              <a:buNone/>
              <a:defRPr sz="2000"/>
            </a:lvl2pPr>
            <a:lvl3pPr marL="914389" indent="0" algn="ctr">
              <a:buNone/>
              <a:defRPr sz="1800"/>
            </a:lvl3pPr>
            <a:lvl4pPr marL="1371584" indent="0" algn="ctr">
              <a:buNone/>
              <a:defRPr sz="1600"/>
            </a:lvl4pPr>
            <a:lvl5pPr marL="1828778" indent="0" algn="ctr">
              <a:buNone/>
              <a:defRPr sz="1600"/>
            </a:lvl5pPr>
            <a:lvl6pPr marL="2285973" indent="0" algn="ctr">
              <a:buNone/>
              <a:defRPr sz="1600"/>
            </a:lvl6pPr>
            <a:lvl7pPr marL="2743167" indent="0" algn="ctr">
              <a:buNone/>
              <a:defRPr sz="1600"/>
            </a:lvl7pPr>
            <a:lvl8pPr marL="3200362" indent="0" algn="ctr">
              <a:buNone/>
              <a:defRPr sz="1600"/>
            </a:lvl8pPr>
            <a:lvl9pPr marL="3657557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8045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614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4872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0009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9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8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6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4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3675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5" indent="0">
              <a:buNone/>
              <a:defRPr sz="2000" b="1"/>
            </a:lvl2pPr>
            <a:lvl3pPr marL="914389" indent="0">
              <a:buNone/>
              <a:defRPr sz="1800" b="1"/>
            </a:lvl3pPr>
            <a:lvl4pPr marL="1371584" indent="0">
              <a:buNone/>
              <a:defRPr sz="1600" b="1"/>
            </a:lvl4pPr>
            <a:lvl5pPr marL="1828778" indent="0">
              <a:buNone/>
              <a:defRPr sz="1600" b="1"/>
            </a:lvl5pPr>
            <a:lvl6pPr marL="2285973" indent="0">
              <a:buNone/>
              <a:defRPr sz="1600" b="1"/>
            </a:lvl6pPr>
            <a:lvl7pPr marL="2743167" indent="0">
              <a:buNone/>
              <a:defRPr sz="1600" b="1"/>
            </a:lvl7pPr>
            <a:lvl8pPr marL="3200362" indent="0">
              <a:buNone/>
              <a:defRPr sz="1600" b="1"/>
            </a:lvl8pPr>
            <a:lvl9pPr marL="3657557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5" indent="0">
              <a:buNone/>
              <a:defRPr sz="2000" b="1"/>
            </a:lvl2pPr>
            <a:lvl3pPr marL="914389" indent="0">
              <a:buNone/>
              <a:defRPr sz="1800" b="1"/>
            </a:lvl3pPr>
            <a:lvl4pPr marL="1371584" indent="0">
              <a:buNone/>
              <a:defRPr sz="1600" b="1"/>
            </a:lvl4pPr>
            <a:lvl5pPr marL="1828778" indent="0">
              <a:buNone/>
              <a:defRPr sz="1600" b="1"/>
            </a:lvl5pPr>
            <a:lvl6pPr marL="2285973" indent="0">
              <a:buNone/>
              <a:defRPr sz="1600" b="1"/>
            </a:lvl6pPr>
            <a:lvl7pPr marL="2743167" indent="0">
              <a:buNone/>
              <a:defRPr sz="1600" b="1"/>
            </a:lvl7pPr>
            <a:lvl8pPr marL="3200362" indent="0">
              <a:buNone/>
              <a:defRPr sz="1600" b="1"/>
            </a:lvl8pPr>
            <a:lvl9pPr marL="3657557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536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7207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0182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95" indent="0">
              <a:buNone/>
              <a:defRPr sz="1400"/>
            </a:lvl2pPr>
            <a:lvl3pPr marL="914389" indent="0">
              <a:buNone/>
              <a:defRPr sz="1200"/>
            </a:lvl3pPr>
            <a:lvl4pPr marL="1371584" indent="0">
              <a:buNone/>
              <a:defRPr sz="1000"/>
            </a:lvl4pPr>
            <a:lvl5pPr marL="1828778" indent="0">
              <a:buNone/>
              <a:defRPr sz="1000"/>
            </a:lvl5pPr>
            <a:lvl6pPr marL="2285973" indent="0">
              <a:buNone/>
              <a:defRPr sz="1000"/>
            </a:lvl6pPr>
            <a:lvl7pPr marL="2743167" indent="0">
              <a:buNone/>
              <a:defRPr sz="1000"/>
            </a:lvl7pPr>
            <a:lvl8pPr marL="3200362" indent="0">
              <a:buNone/>
              <a:defRPr sz="1000"/>
            </a:lvl8pPr>
            <a:lvl9pPr marL="3657557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3793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95" indent="0">
              <a:buNone/>
              <a:defRPr sz="2800"/>
            </a:lvl2pPr>
            <a:lvl3pPr marL="914389" indent="0">
              <a:buNone/>
              <a:defRPr sz="2400"/>
            </a:lvl3pPr>
            <a:lvl4pPr marL="1371584" indent="0">
              <a:buNone/>
              <a:defRPr sz="2000"/>
            </a:lvl4pPr>
            <a:lvl5pPr marL="1828778" indent="0">
              <a:buNone/>
              <a:defRPr sz="2000"/>
            </a:lvl5pPr>
            <a:lvl6pPr marL="2285973" indent="0">
              <a:buNone/>
              <a:defRPr sz="2000"/>
            </a:lvl6pPr>
            <a:lvl7pPr marL="2743167" indent="0">
              <a:buNone/>
              <a:defRPr sz="2000"/>
            </a:lvl7pPr>
            <a:lvl8pPr marL="3200362" indent="0">
              <a:buNone/>
              <a:defRPr sz="2000"/>
            </a:lvl8pPr>
            <a:lvl9pPr marL="3657557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95" indent="0">
              <a:buNone/>
              <a:defRPr sz="1400"/>
            </a:lvl2pPr>
            <a:lvl3pPr marL="914389" indent="0">
              <a:buNone/>
              <a:defRPr sz="1200"/>
            </a:lvl3pPr>
            <a:lvl4pPr marL="1371584" indent="0">
              <a:buNone/>
              <a:defRPr sz="1000"/>
            </a:lvl4pPr>
            <a:lvl5pPr marL="1828778" indent="0">
              <a:buNone/>
              <a:defRPr sz="1000"/>
            </a:lvl5pPr>
            <a:lvl6pPr marL="2285973" indent="0">
              <a:buNone/>
              <a:defRPr sz="1000"/>
            </a:lvl6pPr>
            <a:lvl7pPr marL="2743167" indent="0">
              <a:buNone/>
              <a:defRPr sz="1000"/>
            </a:lvl7pPr>
            <a:lvl8pPr marL="3200362" indent="0">
              <a:buNone/>
              <a:defRPr sz="1000"/>
            </a:lvl8pPr>
            <a:lvl9pPr marL="3657557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8332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E3E2F"/>
            </a:gs>
            <a:gs pos="100000">
              <a:srgbClr val="366E53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38DEA-729D-40CD-A21D-689DA7323140}" type="datetimeFigureOut">
              <a:rPr lang="pt-BR" smtClean="0"/>
              <a:t>25/10/2021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9468B-4742-43AE-9AB9-1B61C3317F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8363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8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7" indent="-228597" algn="l" defTabSz="91438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92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7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1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5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0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65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59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54" indent="-228597" algn="l" defTabSz="91438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5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9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4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8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3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6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2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57" algn="l" defTabSz="9143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4">
            <a:extLst>
              <a:ext uri="{FF2B5EF4-FFF2-40B4-BE49-F238E27FC236}">
                <a16:creationId xmlns:a16="http://schemas.microsoft.com/office/drawing/2014/main" id="{8F50FF80-CFFA-47E8-942D-736FFBD6D825}"/>
              </a:ext>
            </a:extLst>
          </p:cNvPr>
          <p:cNvSpPr/>
          <p:nvPr/>
        </p:nvSpPr>
        <p:spPr>
          <a:xfrm>
            <a:off x="0" y="4064598"/>
            <a:ext cx="12192000" cy="2793403"/>
          </a:xfrm>
          <a:custGeom>
            <a:avLst/>
            <a:gdLst/>
            <a:ahLst/>
            <a:cxnLst/>
            <a:rect l="l" t="t" r="r" b="b"/>
            <a:pathLst>
              <a:path w="12192000" h="3322320">
                <a:moveTo>
                  <a:pt x="0" y="3322320"/>
                </a:moveTo>
                <a:lnTo>
                  <a:pt x="12192000" y="3322320"/>
                </a:lnTo>
                <a:lnTo>
                  <a:pt x="12192000" y="0"/>
                </a:lnTo>
                <a:lnTo>
                  <a:pt x="0" y="0"/>
                </a:lnTo>
                <a:lnTo>
                  <a:pt x="0" y="3322320"/>
                </a:lnTo>
                <a:close/>
              </a:path>
            </a:pathLst>
          </a:custGeom>
          <a:solidFill>
            <a:srgbClr val="1FB584"/>
          </a:solidFill>
        </p:spPr>
        <p:txBody>
          <a:bodyPr wrap="square" lIns="0" tIns="0" rIns="0" bIns="0" rtlCol="0"/>
          <a:lstStyle/>
          <a:p>
            <a:endParaRPr sz="1143"/>
          </a:p>
        </p:txBody>
      </p:sp>
      <p:sp>
        <p:nvSpPr>
          <p:cNvPr id="14" name="object 5">
            <a:extLst>
              <a:ext uri="{FF2B5EF4-FFF2-40B4-BE49-F238E27FC236}">
                <a16:creationId xmlns:a16="http://schemas.microsoft.com/office/drawing/2014/main" id="{F38DD7C2-0853-4ED9-8226-3F4AA5B41751}"/>
              </a:ext>
            </a:extLst>
          </p:cNvPr>
          <p:cNvSpPr/>
          <p:nvPr/>
        </p:nvSpPr>
        <p:spPr>
          <a:xfrm>
            <a:off x="893017" y="4337490"/>
            <a:ext cx="4543232" cy="21412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43"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C9DD14A9-DFD7-4206-B665-D36950A5331F}"/>
              </a:ext>
            </a:extLst>
          </p:cNvPr>
          <p:cNvSpPr/>
          <p:nvPr/>
        </p:nvSpPr>
        <p:spPr>
          <a:xfrm>
            <a:off x="0" y="0"/>
            <a:ext cx="6370172" cy="40452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43"/>
          </a:p>
        </p:txBody>
      </p:sp>
      <p:sp>
        <p:nvSpPr>
          <p:cNvPr id="5" name="CaixaDeTexto 4"/>
          <p:cNvSpPr txBox="1"/>
          <p:nvPr/>
        </p:nvSpPr>
        <p:spPr>
          <a:xfrm>
            <a:off x="6096000" y="1053150"/>
            <a:ext cx="629607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 smtClean="0">
                <a:solidFill>
                  <a:schemeClr val="bg1"/>
                </a:solidFill>
              </a:rPr>
              <a:t>APROVADOS TURMA </a:t>
            </a:r>
            <a:r>
              <a:rPr lang="pt-BR" sz="6000" b="1" dirty="0">
                <a:solidFill>
                  <a:schemeClr val="bg1"/>
                </a:solidFill>
              </a:rPr>
              <a:t>2 </a:t>
            </a:r>
            <a:endParaRPr lang="pt-BR" sz="6000" b="1" dirty="0" smtClean="0">
              <a:solidFill>
                <a:schemeClr val="bg1"/>
              </a:solidFill>
            </a:endParaRPr>
          </a:p>
          <a:p>
            <a:pPr algn="ctr"/>
            <a:endParaRPr lang="pt-BR" sz="6000" b="1" dirty="0">
              <a:solidFill>
                <a:schemeClr val="bg1"/>
              </a:solidFill>
            </a:endParaRPr>
          </a:p>
          <a:p>
            <a:pPr algn="ctr"/>
            <a:endParaRPr lang="pt-BR" sz="6000" b="1" dirty="0">
              <a:solidFill>
                <a:schemeClr val="bg1"/>
              </a:solidFill>
            </a:endParaRPr>
          </a:p>
          <a:p>
            <a:pPr algn="ctr"/>
            <a:r>
              <a:rPr lang="pt-BR" sz="6000" b="1" dirty="0" smtClean="0">
                <a:solidFill>
                  <a:schemeClr val="bg1"/>
                </a:solidFill>
              </a:rPr>
              <a:t>&lt;LOVELACE&gt;</a:t>
            </a:r>
            <a:endParaRPr lang="pt-BR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06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50A07EDF-1C4E-45D2-A399-C651A60B4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" y="136"/>
            <a:ext cx="6638686" cy="6817657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EA97CC11-294A-4A33-A4C0-AD6B2F6B3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409" y="677358"/>
            <a:ext cx="3748070" cy="212985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5DCE23E-1291-4271-A487-46A2A4AAAE11}"/>
              </a:ext>
            </a:extLst>
          </p:cNvPr>
          <p:cNvSpPr/>
          <p:nvPr/>
        </p:nvSpPr>
        <p:spPr>
          <a:xfrm>
            <a:off x="7179280" y="272"/>
            <a:ext cx="5012481" cy="6857458"/>
          </a:xfrm>
          <a:prstGeom prst="rect">
            <a:avLst/>
          </a:prstGeom>
          <a:solidFill>
            <a:srgbClr val="252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41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3529658E-2607-4997-892E-9E9864C306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62" t="13278" r="13965" b="3490"/>
          <a:stretch/>
        </p:blipFill>
        <p:spPr>
          <a:xfrm>
            <a:off x="6638928" y="271"/>
            <a:ext cx="5552833" cy="685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566448"/>
      </p:ext>
    </p:extLst>
  </p:cSld>
  <p:clrMapOvr>
    <a:masterClrMapping/>
  </p:clrMapOvr>
</p:sld>
</file>

<file path=ppt/theme/theme1.xml><?xml version="1.0" encoding="utf-8"?>
<a:theme xmlns:a="http://schemas.openxmlformats.org/drawingml/2006/main" name="173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3544</TotalTime>
  <Words>6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173_Tema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Vitor</dc:creator>
  <cp:lastModifiedBy>Samir</cp:lastModifiedBy>
  <cp:revision>158</cp:revision>
  <dcterms:created xsi:type="dcterms:W3CDTF">2021-08-15T12:32:28Z</dcterms:created>
  <dcterms:modified xsi:type="dcterms:W3CDTF">2021-10-25T16:14:50Z</dcterms:modified>
</cp:coreProperties>
</file>

<file path=docProps/thumbnail.jpeg>
</file>